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F374B-0E45-413A-B8FE-136CA201A177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BE82-1223-4B0A-8EFE-41B689C1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EKBER\AppData\Local\Temp\turn off the light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34" y="0"/>
            <a:ext cx="6463932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KBER\AppData\Local\Temp\gratifikasi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37" y="0"/>
            <a:ext cx="646512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EKBER\AppData\Local\Temp\turn off the light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34" y="0"/>
            <a:ext cx="6463932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SEKBER</dc:creator>
  <cp:lastModifiedBy>SEKBER</cp:lastModifiedBy>
  <cp:revision>2</cp:revision>
  <dcterms:created xsi:type="dcterms:W3CDTF">2019-05-24T04:07:21Z</dcterms:created>
  <dcterms:modified xsi:type="dcterms:W3CDTF">2019-05-24T04:11:47Z</dcterms:modified>
</cp:coreProperties>
</file>